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0.45209176788124139</c:v>
                </c:pt>
                <c:pt idx="1">
                  <c:v>0.54251012145748989</c:v>
                </c:pt>
                <c:pt idx="2">
                  <c:v>0</c:v>
                </c:pt>
                <c:pt idx="3">
                  <c:v>5.3981106612685558E-3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0.80841799709724238</c:v>
                </c:pt>
                <c:pt idx="1">
                  <c:v>0.19158200290275759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5.3981106612685563E-2</c:v>
                </c:pt>
                <c:pt idx="1">
                  <c:v>8.771929824561403E-2</c:v>
                </c:pt>
                <c:pt idx="2">
                  <c:v>0.2726045883940621</c:v>
                </c:pt>
                <c:pt idx="3">
                  <c:v>0.5856950067476383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0.86504723346828594</c:v>
                </c:pt>
                <c:pt idx="1">
                  <c:v>1.6194331983805672E-2</c:v>
                </c:pt>
                <c:pt idx="2">
                  <c:v>6.2078272604588397E-2</c:v>
                </c:pt>
                <c:pt idx="3">
                  <c:v>2.8340080971659919E-2</c:v>
                </c:pt>
                <c:pt idx="4">
                  <c:v>6.7476383265856954E-3</c:v>
                </c:pt>
                <c:pt idx="5">
                  <c:v>2.159244264507422E-2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0.255464480874317</c:v>
                </c:pt>
                <c:pt idx="1">
                  <c:v>4.0983606557377051E-3</c:v>
                </c:pt>
                <c:pt idx="2">
                  <c:v>0.64344262295081966</c:v>
                </c:pt>
                <c:pt idx="3">
                  <c:v>5.4644808743169408E-3</c:v>
                </c:pt>
                <c:pt idx="4">
                  <c:v>1.366120218579235E-3</c:v>
                </c:pt>
                <c:pt idx="5">
                  <c:v>4.0983606557377053E-2</c:v>
                </c:pt>
                <c:pt idx="6">
                  <c:v>2.185792349726776E-2</c:v>
                </c:pt>
                <c:pt idx="7">
                  <c:v>1.3661202185792349E-2</c:v>
                </c:pt>
                <c:pt idx="8">
                  <c:v>1.3661202185792349E-2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30</c:v>
                </c:pt>
                <c:pt idx="1">
                  <c:v>17</c:v>
                </c:pt>
                <c:pt idx="2">
                  <c:v>2</c:v>
                </c:pt>
                <c:pt idx="3">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9.3183412165726747</c:v>
                </c:pt>
                <c:pt idx="1">
                  <c:v>9.7661852457920499</c:v>
                </c:pt>
                <c:pt idx="2">
                  <c:v>9.8937436693017116</c:v>
                </c:pt>
                <c:pt idx="3" formatCode="General">
                  <c:v>9.3310227456876174</c:v>
                </c:pt>
                <c:pt idx="4">
                  <c:v>9.5950770341206457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8.9782665939633279</c:v>
                </c:pt>
                <c:pt idx="1">
                  <c:v>9.4183027497717333</c:v>
                </c:pt>
                <c:pt idx="2">
                  <c:v>9.4537424228622822</c:v>
                </c:pt>
                <c:pt idx="3" formatCode="General">
                  <c:v>8.8485214279783406</c:v>
                </c:pt>
                <c:pt idx="4">
                  <c:v>9.1125653313527284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8.6855704231963937</c:v>
                </c:pt>
                <c:pt idx="1">
                  <c:v>8.9776544700891439</c:v>
                </c:pt>
                <c:pt idx="2">
                  <c:v>9.2727200915410002</c:v>
                </c:pt>
                <c:pt idx="3">
                  <c:v>9.6055939990911519</c:v>
                </c:pt>
                <c:pt idx="4">
                  <c:v>8.6131107805029554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6.7802757958390529</c:v>
                </c:pt>
                <c:pt idx="2">
                  <c:v>7.3393608906108776</c:v>
                </c:pt>
                <c:pt idx="3">
                  <c:v>7.689499552812527</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0.29318706453199805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0.15972264634310918</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1.6674816794524343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0.15972264634310918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0.57290864314723855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0.83780203082505444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8.6131107805029554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0.50860446264998416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0.27733096361823151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7.7317799184616121E-2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0.80718681156193384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7.7317799184614344E-2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0.27733096361823328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0.82277782901256202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8.2052872412631306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0.30020507306257471</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0.45917579268627051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0.12801477796119975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1.3364560495129885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0.12801477796120064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0.45917579268626962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1.1908328715736616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7.4806948573666308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8.4361067299921881</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8.8332573254132019E-2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0.14988668240855185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1.56479561685493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0.14988668240855318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0.53762805594931073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1.3611557282466977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4.5806698500510334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8.0127874061512117E-2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0.2197310828473853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6.1259383072705731E-2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0.63953923446062433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6.1259383072705731E-2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0.1597395158625794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9.5950770341206457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0.11864756364972706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0.27792113970673515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7.7482335865625807E-2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0.80890455107765469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7.7482335865623142E-2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0.27792113970673782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0.42117061239687992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9.2248588206816784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0.27702981719955933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9.289632889849031E-2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0.96982444301520321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9.289632889849031E-2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0.33320954142136117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0.3481405283957848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9.5092302859775213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0.35086702673509418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0.14352688377995459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1.498400224961582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0.14352688377995459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0.51481611483500789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1.6524603707384458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8.030229026153247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0.19793415864504915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0.22594202792207696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6.2990948123239576E-2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0.6576165269714167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6.2990948123239576E-2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0.22594202792207696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0.34434030943342897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9.6765753629690003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9.084525457505702</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2.9105998569256997E-2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0.19481071960195706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5.4311772117623391E-2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0.56700716559747022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5.4311772117623391E-2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0.19481071960195706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3.0403141377078668E-2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9.7661852457920499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0.51360418964182664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0.16890897513014647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1.7633856436336037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0.16890897513014735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0.60585905613739399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0.63642060346872853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7.9815477624298614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0.19088720556290095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0.38158869778484039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0.10638407598460908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1.1106346016127482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0.10638407598460908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0.38158869778484039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0.31850734276842374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9.3870896663199019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0.28987389639360028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9.5311284185713774E-2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0.99503623226575044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9.5311284185713774E-2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0.34187173672391324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0.27078492771075879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8.9749080545394087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0.3170782436769386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0.34156108407746988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9.522467655048672E-2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0.99413206088901696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9.5224676550488496E-2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0.34156108407747077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0.45364692120754135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9.3128965584472798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9.5289114816116811</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9.1868904539413876E-3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0.24643655146467225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6.8704668059076823E-2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0.71726694932959845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6.8704668059076823E-2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0.24643655146467225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0.23368286334443766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9.3697073955807024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0.11486565745954636</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5.8155620333293356E-2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0.60713639351205373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5.8155620333293356E-2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0.20859820632423443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0.1651668796218857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9.6954944120103494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0.11256299722259833</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0.22725444522802185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6.335684025581223E-2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0.6614363887236081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6.335684025581223E-2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0.22725444522802185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0.20114576157943809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9.5215326372439915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9.2238784365844815</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0.24242833095570937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0.11178824696139511</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1.1670533769256721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0.111788246961396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0.40097290116821327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0.55749578568837244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8.5684223673965096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0.12432962939878678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0.28051235628453952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7.8204747674217145E-2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0.81644642747044927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7.8204747674217145E-2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0.28051235628453952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0.11684067670299036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9.2738742187110841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0.14901306187778474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0.17844612543960992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4.9749445615475452E-2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0.51937712670071789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4.9749445615475452E-2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0.17844612543960992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0.2677364109411986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9.5364760513470213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1.1987642398100462E-2</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0.24900379598146127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6.9420396636287407E-2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0.72473905373860248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6.9420396636287407E-2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0.24900379598146039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0.21620249976532335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9.5167411088833109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9.0858730240348944</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0.25970511655478568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0.32174398393043191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8.9699817192556708E-2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0.9364533160658759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8.9699817192556708E-2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0.32174398393043191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0.55522825836273881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8.8615350504932096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0.19708300852559546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5.6957071966929007E-2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0.59462371926951363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5.6957071966929007E-2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0.20429913706861669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0.34280402849629255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9.5481827672638762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0.22748127667523566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0.28459037811984089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7.93416696724627E-2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0.82831573120693136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7.93416696724627E-2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0.28459037811984178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0.47674068431425631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8.4154049769870216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0.1655374728677792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9.5755716089026777E-2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0.99967603803847993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9.5755716089026777E-2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0.34346586807928325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0.19113540962323405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8.3309330005050111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8.6502519065662753E-2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0.22409247861953219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6.2475307605892816E-2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0.65223331341001067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6.2475307605891928E-2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0.22409247861953219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0.5343856426308502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9.2202889580058063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0.13246407711048747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0.19564362751332354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5.4543980616056587E-2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0.56943138924898662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5.4543980616056587E-2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0.19564362751332354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0.45389793338312501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9.3310227456876174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9.6830895235100911E-2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0.10675725166345273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2.9763123590408114E-2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0.31072277129488413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2.9763123590408114E-2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0.10675725166345273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0.14811948553812648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9.8937436693017116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9.3384995580685501</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0.56782540553699512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0.30297112585849639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8.4466084717861989E-2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0.88181389444020297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8.4466084717861989E-2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0.30297112585849639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0.47037011485156022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9.619615465136869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0.4642661228514946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0.16109744302395157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1.6818343609961062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0.16109744302394979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0.57783989691154325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0.14082467951054944</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9.4915470018245749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0.73039599312364345</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0.34768969186713417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9.6933286581550426E-2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1.0119697062659023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9.6933286581551314E-2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0.34768969186713505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0.5937248779142692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9.6160324690792862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1.2803242569799025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0.27763016722934442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7.7401214914390337E-2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0.80805765990035994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7.7401214914390337E-2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0.2776301672293453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0.76809110298162153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9.6707013377372437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1.0268081916419147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0.56060296915043306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0.15629191643649154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1.6316653478462904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0.15629191643649243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0.56060296915043217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4.5127318175978814E-2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8.9475306514369315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0.11638345108026638</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0.6019373496978222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0.16781563269553423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1.7519713043346687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0.16781563269553423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0.6019373496978222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0.73904569332943915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8.6855704231963937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9.1251872808150729</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0.95680488574513056</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0.39436651662784517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0.10994643634434453</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1.1478251364020693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0.10994643634434542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0.39436651662784428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0.85513367975689825</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9.2727200915410002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1.2376744521893164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0.33739524499801998</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9.406327176114182E-2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0.98200716030038038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9.406327176114182E-2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0.33739524499801998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1.2749165773407389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8.9776544700891439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8.1175978593990994</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8.8419768896662809E-2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0.1046718510166853</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1.0927592168098794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0.1046718510166853</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0.37544712358984889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0.40302287963972194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7.8391609151483266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1.26108121725514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0.34942269653453284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9.7416435325968109E-2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1.0170137103455401</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9.7416435325966333E-2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0.34942269653453373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0.46719219314130278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9.2799750515831185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0.39892108097623158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0.12075984548895313</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1.2607155877806653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0.12075984548895402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0.4331530988857244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0.25114316446861995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6.5044636546126133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5.2980365842015154E-2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9.6100934187067999E-2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1.0032800658146215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9.6100934187067999E-2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0.34470412975768117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0.47872469046804955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7.5526090234403407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2.7803329677750899E-2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0.13175589492446438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1.37551277778388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0.13175589492446349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0.47259479301183482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0.52195515818396032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5.8380989183299352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0.42695227031746352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0.1440590864483493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1.5039563450210753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0.1440590864483493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0.51672507086353381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0.56595859780752455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7.4051475404827771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0.25772122505884276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0.13932496670615535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3.8842759050945475E-2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0.40551287234311673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3.8842759050945475E-2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0.13932496670615535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0.19957487304059818</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9.3183412165726747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0.29055238510402415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0.11267682310066451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1.1763299852649105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0.11267682310066363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0.404160132045849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0.50374893235773577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9.4420886094747409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1.605875049521849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0.44640714516012192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0.12445497449603415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1.2992922083388088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0.12445497449603415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0.44640714516012192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0.2104517968303572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7.350420821883505</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0.8392886262606547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0.40381529686591566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0.11258068563066903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1.1753263237704488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0.11258068563066992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0.40381529686591477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0.15194741050143357</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9.0545876722733922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0.38863095100233203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0.11777537482025302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1.2295581390602708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0.11777537482025124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0.42244811070487032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1.0866014770075498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9.6055939990911519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0.19527763506991835</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0.35220952821140372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9.8193383161659931E-2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1.025124935093995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9.8193383161660819E-2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0.35220952821140283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0.9095459795237133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8.2206868898966086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9.6747390043150325</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7.7464354129952895E-2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0.21000786493206292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5.8548622613807666E-2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0.61123928134758287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5.8548622613807666E-2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0.21000786493206292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0.17950390494791435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9.6747390043150325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9.6302527422458883</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0.19937372471169645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0.1992657930253845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5.555381327960518E-2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0.5799738984318239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5.555381327960518E-2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0.1992657930253845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0.11687383725595346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9.6302527422458883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0.19156744856858232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7.7373377966364565E-2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0.80776704612762895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7.7373377966363677E-2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0.27753031897058023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0.35098258580818431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9.1298287953580441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Sheet1!$G$2:$G$3</c:f>
              <c:numCache>
                <c:formatCode>0.0;;</c:formatCode>
                <c:ptCount val="2"/>
                <c:pt idx="0">
                  <c:v>7.4806948573666308</c:v>
                </c:pt>
                <c:pt idx="1">
                  <c:v>7.4806959192757558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2.5193051426333692</c:v>
                </c:pt>
                <c:pt idx="1">
                  <c:v>2.5193040807242442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Sheet1!$H$2:$H$3</c:f>
              <c:numCache>
                <c:formatCode>0.0;;</c:formatCode>
                <c:ptCount val="2"/>
                <c:pt idx="0">
                  <c:v>0</c:v>
                </c:pt>
                <c:pt idx="1">
                  <c:v>8.2052876142559175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Sheet1!$I$2:$I$3</c:f>
              <c:numCache>
                <c:formatCode>0.0;;</c:formatCode>
                <c:ptCount val="2"/>
                <c:pt idx="0">
                  <c:v>8.2052872412631306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(684)</c:v>
                </c:pt>
                <c:pt idx="1">
                  <c:v>Royal Orthopaedic Hospital (684)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1.7947127587368694</c:v>
                </c:pt>
                <c:pt idx="1">
                  <c:v>1.7947123857440825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Sheet1!$I$2:$I$3</c:f>
              <c:numCache>
                <c:formatCode>0.0;;</c:formatCode>
                <c:ptCount val="2"/>
                <c:pt idx="0">
                  <c:v>0</c:v>
                </c:pt>
                <c:pt idx="1">
                  <c:v>8.6131111098612223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(724)</c:v>
                </c:pt>
                <c:pt idx="1">
                  <c:v>Royal Orthopaedic Hospital (724)</c:v>
                </c:pt>
              </c:strCache>
            </c:strRef>
          </c:cat>
          <c:val>
            <c:numRef>
              <c:f>Sheet1!$J$2:$J$3</c:f>
              <c:numCache>
                <c:formatCode>0.0;;</c:formatCode>
                <c:ptCount val="2"/>
                <c:pt idx="0">
                  <c:v>8.6131107805029554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1.3868892194970446</c:v>
                </c:pt>
                <c:pt idx="1">
                  <c:v>1.3868888901387777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Sheet1!$J$2:$J$3</c:f>
              <c:numCache>
                <c:formatCode>0.0;;</c:formatCode>
                <c:ptCount val="2"/>
                <c:pt idx="0">
                  <c:v>9.5092302859775213</c:v>
                </c:pt>
                <c:pt idx="1">
                  <c:v>9.509230098905352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0.49076971402247871</c:v>
                </c:pt>
                <c:pt idx="1">
                  <c:v>0.49076990109464802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Sheet1!$I$2:$I$3</c:f>
              <c:numCache>
                <c:formatCode>0.0;;</c:formatCode>
                <c:ptCount val="2"/>
                <c:pt idx="0">
                  <c:v>0</c:v>
                </c:pt>
                <c:pt idx="1">
                  <c:v>8.030226363027662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Sheet1!$J$2:$J$3</c:f>
              <c:numCache>
                <c:formatCode>0.0;;</c:formatCode>
                <c:ptCount val="2"/>
                <c:pt idx="0">
                  <c:v>8.030229026153247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1.969770973846753</c:v>
                </c:pt>
                <c:pt idx="1">
                  <c:v>1.969773636972338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Sheet1!$J$2:$J$3</c:f>
              <c:numCache>
                <c:formatCode>0.0;;</c:formatCode>
                <c:ptCount val="2"/>
                <c:pt idx="0">
                  <c:v>9.2248588206816784</c:v>
                </c:pt>
                <c:pt idx="1">
                  <c:v>9.2248582294554033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0.7751411793183216</c:v>
                </c:pt>
                <c:pt idx="1">
                  <c:v>0.77514177054459665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Sheet1!$I$2:$I$3</c:f>
              <c:numCache>
                <c:formatCode>0.0;;</c:formatCode>
                <c:ptCount val="2"/>
                <c:pt idx="0">
                  <c:v>9.5950770341206457</c:v>
                </c:pt>
                <c:pt idx="1">
                  <c:v>9.5950775310153098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0.40492296587935428</c:v>
                </c:pt>
                <c:pt idx="1">
                  <c:v>0.4049224689846902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Sheet1!$G$2:$G$3</c:f>
              <c:numCache>
                <c:formatCode>0.0;;</c:formatCode>
                <c:ptCount val="2"/>
                <c:pt idx="0">
                  <c:v>4.5806698500510334</c:v>
                </c:pt>
                <c:pt idx="1">
                  <c:v>4.5806702321593322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5.4193301499489666</c:v>
                </c:pt>
                <c:pt idx="1">
                  <c:v>5.4193297678406678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Sheet1!$I$2:$I$3</c:f>
              <c:numCache>
                <c:formatCode>0.0;;</c:formatCode>
                <c:ptCount val="2"/>
                <c:pt idx="0">
                  <c:v>0</c:v>
                </c:pt>
                <c:pt idx="1">
                  <c:v>9.6765746317247636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Sheet1!$J$2:$J$3</c:f>
              <c:numCache>
                <c:formatCode>0.0;;</c:formatCode>
                <c:ptCount val="2"/>
                <c:pt idx="0">
                  <c:v>9.6765753629690003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0.32342463703099966</c:v>
                </c:pt>
                <c:pt idx="1">
                  <c:v>0.32342536827523638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Sheet1!$I$2:$I$3</c:f>
              <c:numCache>
                <c:formatCode>0.0;;</c:formatCode>
                <c:ptCount val="2"/>
                <c:pt idx="0">
                  <c:v>0</c:v>
                </c:pt>
                <c:pt idx="1">
                  <c:v>9.3128939856449602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(638)</c:v>
                </c:pt>
                <c:pt idx="1">
                  <c:v>Royal Orthopaedic Hospital (638)</c:v>
                </c:pt>
              </c:strCache>
            </c:strRef>
          </c:cat>
          <c:val>
            <c:numRef>
              <c:f>Sheet1!$J$2:$J$3</c:f>
              <c:numCache>
                <c:formatCode>0.0;;</c:formatCode>
                <c:ptCount val="2"/>
                <c:pt idx="0">
                  <c:v>9.3128965584472798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0.68710344155272018</c:v>
                </c:pt>
                <c:pt idx="1">
                  <c:v>0.68710601435503982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Sheet1!$I$2:$I$3</c:f>
              <c:numCache>
                <c:formatCode>0.0;;</c:formatCode>
                <c:ptCount val="2"/>
                <c:pt idx="0">
                  <c:v>8.9749080545394087</c:v>
                </c:pt>
                <c:pt idx="1">
                  <c:v>8.9749084956084815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(554)</c:v>
                </c:pt>
                <c:pt idx="1">
                  <c:v>Royal Orthopaedic Hospital (554)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1.0250919454605913</c:v>
                </c:pt>
                <c:pt idx="1">
                  <c:v>1.0250915043915185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(333)</c:v>
                </c:pt>
                <c:pt idx="1">
                  <c:v>Royal Orthopaedic Hospital (333)</c:v>
                </c:pt>
              </c:strCache>
            </c:strRef>
          </c:cat>
          <c:val>
            <c:numRef>
              <c:f>Sheet1!$J$2:$J$3</c:f>
              <c:numCache>
                <c:formatCode>0.0;;</c:formatCode>
                <c:ptCount val="2"/>
                <c:pt idx="0">
                  <c:v>9.3870896663199019</c:v>
                </c:pt>
                <c:pt idx="1">
                  <c:v>9.3870877032078415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0.61291033368009806</c:v>
                </c:pt>
                <c:pt idx="1">
                  <c:v>0.61291229679215853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Sheet1!$I$2:$I$3</c:f>
              <c:numCache>
                <c:formatCode>0.0;;</c:formatCode>
                <c:ptCount val="2"/>
                <c:pt idx="0">
                  <c:v>7.9815477624298614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(276)</c:v>
                </c:pt>
                <c:pt idx="1">
                  <c:v>Royal Orthopaedic Hospital (276)</c:v>
                </c:pt>
              </c:strCache>
            </c:strRef>
          </c:cat>
          <c:val>
            <c:numRef>
              <c:f>Sheet1!$J$2:$J$3</c:f>
              <c:numCache>
                <c:formatCode>0.0;;</c:formatCode>
                <c:ptCount val="2"/>
                <c:pt idx="0">
                  <c:v>0</c:v>
                </c:pt>
                <c:pt idx="1">
                  <c:v>7.9815439335753071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2.0184522375701386</c:v>
                </c:pt>
                <c:pt idx="1">
                  <c:v>2.0184560664246929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Sheet1!$I$2:$I$3</c:f>
              <c:numCache>
                <c:formatCode>0.0;;</c:formatCode>
                <c:ptCount val="2"/>
                <c:pt idx="0">
                  <c:v>9.7661852457920499</c:v>
                </c:pt>
                <c:pt idx="1">
                  <c:v>9.7661856277831003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0.23381475420795006</c:v>
                </c:pt>
                <c:pt idx="1">
                  <c:v>0.23381437221689971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Orthopaedic Hospital (695)</c:v>
                </c:pt>
              </c:strCache>
            </c:strRef>
          </c:cat>
          <c:val>
            <c:numRef>
              <c:f>Sheet1!$J$2:$J$3</c:f>
              <c:numCache>
                <c:formatCode>0.0;;</c:formatCode>
                <c:ptCount val="2"/>
                <c:pt idx="0">
                  <c:v>9.5215326372439915</c:v>
                </c:pt>
                <c:pt idx="1">
                  <c:v>9.5215327307631181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0.47846736275600854</c:v>
                </c:pt>
                <c:pt idx="1">
                  <c:v>0.47846726923688188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Sheet1!$J$2:$J$3</c:f>
              <c:numCache>
                <c:formatCode>0.0;;</c:formatCode>
                <c:ptCount val="2"/>
                <c:pt idx="0">
                  <c:v>9.6954944120103494</c:v>
                </c:pt>
                <c:pt idx="1">
                  <c:v>9.6954947763103156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0.30450558798965055</c:v>
                </c:pt>
                <c:pt idx="1">
                  <c:v>0.30450522368968436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Sheet1!$I$2:$I$3</c:f>
              <c:numCache>
                <c:formatCode>0.0;;</c:formatCode>
                <c:ptCount val="2"/>
                <c:pt idx="0">
                  <c:v>9.3697073955807024</c:v>
                </c:pt>
                <c:pt idx="1">
                  <c:v>9.3697088902781385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(730)</c:v>
                </c:pt>
                <c:pt idx="1">
                  <c:v>Royal Orthopaedic Hospital (730)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0.63029260441929758</c:v>
                </c:pt>
                <c:pt idx="1">
                  <c:v>0.63029110972186153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(705)</c:v>
                </c:pt>
                <c:pt idx="1">
                  <c:v>Royal Orthopaedic Hospital (705)</c:v>
                </c:pt>
              </c:strCache>
            </c:strRef>
          </c:cat>
          <c:val>
            <c:numRef>
              <c:f>Sheet1!$J$2:$J$3</c:f>
              <c:numCache>
                <c:formatCode>0.0;;</c:formatCode>
                <c:ptCount val="2"/>
                <c:pt idx="0">
                  <c:v>9.5167411088833109</c:v>
                </c:pt>
                <c:pt idx="1">
                  <c:v>9.5167391670425605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0.48325889111668907</c:v>
                </c:pt>
                <c:pt idx="1">
                  <c:v>0.48326083295743949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Sheet1!$I$2:$I$3</c:f>
              <c:numCache>
                <c:formatCode>0.0;;</c:formatCode>
                <c:ptCount val="2"/>
                <c:pt idx="0">
                  <c:v>0</c:v>
                </c:pt>
                <c:pt idx="1">
                  <c:v>9.5364742277105865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Sheet1!$J$2:$J$3</c:f>
              <c:numCache>
                <c:formatCode>0.0;;</c:formatCode>
                <c:ptCount val="2"/>
                <c:pt idx="0">
                  <c:v>9.5364760513470213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0.46352394865297875</c:v>
                </c:pt>
                <c:pt idx="1">
                  <c:v>0.4635257722894135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Sheet1!$I$2:$I$3</c:f>
              <c:numCache>
                <c:formatCode>0.0;;</c:formatCode>
                <c:ptCount val="2"/>
                <c:pt idx="0">
                  <c:v>9.2738742187110841</c:v>
                </c:pt>
                <c:pt idx="1">
                  <c:v>9.2738740179785015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(731)</c:v>
                </c:pt>
                <c:pt idx="1">
                  <c:v>Royal Orthopaedic Hospital (731)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0.72612578128891592</c:v>
                </c:pt>
                <c:pt idx="1">
                  <c:v>0.72612598202149847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Sheet1!$I$2:$I$3</c:f>
              <c:numCache>
                <c:formatCode>0.0;;</c:formatCode>
                <c:ptCount val="2"/>
                <c:pt idx="0">
                  <c:v>8.5684223673965096</c:v>
                </c:pt>
                <c:pt idx="1">
                  <c:v>8.5684232508055302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(727)</c:v>
                </c:pt>
                <c:pt idx="1">
                  <c:v>Royal Orthopaedic Hospital (727)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1.4315776326034904</c:v>
                </c:pt>
                <c:pt idx="1">
                  <c:v>1.4315767491944698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Sheet1!$G$2:$G$3</c:f>
              <c:numCache>
                <c:formatCode>0.0;;</c:formatCode>
                <c:ptCount val="2"/>
                <c:pt idx="0">
                  <c:v>0</c:v>
                </c:pt>
                <c:pt idx="1">
                  <c:v>8.3309342336233723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Sheet1!$H$2:$H$3</c:f>
              <c:numCache>
                <c:formatCode>0.0;;</c:formatCode>
                <c:ptCount val="2"/>
                <c:pt idx="0">
                  <c:v>8.3309330005050111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(674)</c:v>
                </c:pt>
                <c:pt idx="1">
                  <c:v>Royal Orthopaedic Hospital (674)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1.6690669994949889</c:v>
                </c:pt>
                <c:pt idx="1">
                  <c:v>1.6690657663766277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Orthopaedic Hospital (725)</c:v>
                </c:pt>
              </c:strCache>
            </c:strRef>
          </c:cat>
          <c:val>
            <c:numRef>
              <c:f>Sheet1!$J$2:$J$3</c:f>
              <c:numCache>
                <c:formatCode>0.0;;</c:formatCode>
                <c:ptCount val="2"/>
                <c:pt idx="0">
                  <c:v>8.4154049769870216</c:v>
                </c:pt>
                <c:pt idx="1">
                  <c:v>8.4154027531559645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1.5845950230129784</c:v>
                </c:pt>
                <c:pt idx="1">
                  <c:v>1.5845972468440355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Sheet1!$I$2:$I$3</c:f>
              <c:numCache>
                <c:formatCode>0.0;;</c:formatCode>
                <c:ptCount val="2"/>
                <c:pt idx="0">
                  <c:v>0</c:v>
                </c:pt>
                <c:pt idx="1">
                  <c:v>9.5481830779916628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(726)</c:v>
                </c:pt>
                <c:pt idx="1">
                  <c:v>Royal Orthopaedic Hospital (726)</c:v>
                </c:pt>
              </c:strCache>
            </c:strRef>
          </c:cat>
          <c:val>
            <c:numRef>
              <c:f>Sheet1!$J$2:$J$3</c:f>
              <c:numCache>
                <c:formatCode>0.0;;</c:formatCode>
                <c:ptCount val="2"/>
                <c:pt idx="0">
                  <c:v>9.5481827672638762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0.45181723273612384</c:v>
                </c:pt>
                <c:pt idx="1">
                  <c:v>0.45181692200833723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Sheet1!$I$2:$I$3</c:f>
              <c:numCache>
                <c:formatCode>0.0;;</c:formatCode>
                <c:ptCount val="2"/>
                <c:pt idx="0">
                  <c:v>0</c:v>
                </c:pt>
                <c:pt idx="1">
                  <c:v>8.8615340137150547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(620)</c:v>
                </c:pt>
                <c:pt idx="1">
                  <c:v>Royal Orthopaedic Hospital (620)</c:v>
                </c:pt>
              </c:strCache>
            </c:strRef>
          </c:cat>
          <c:val>
            <c:numRef>
              <c:f>Sheet1!$J$2:$J$3</c:f>
              <c:numCache>
                <c:formatCode>0.0;;</c:formatCode>
                <c:ptCount val="2"/>
                <c:pt idx="0">
                  <c:v>8.8615350504932096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1.1384649495067904</c:v>
                </c:pt>
                <c:pt idx="1">
                  <c:v>1.1384659862849453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(732)</c:v>
                </c:pt>
                <c:pt idx="1">
                  <c:v>Royal Orthopaedic Hospital (732)</c:v>
                </c:pt>
              </c:strCache>
            </c:strRef>
          </c:cat>
          <c:val>
            <c:numRef>
              <c:f>Sheet1!$J$2:$J$3</c:f>
              <c:numCache>
                <c:formatCode>0.0;;</c:formatCode>
                <c:ptCount val="2"/>
                <c:pt idx="0">
                  <c:v>9.8937436693017116</c:v>
                </c:pt>
                <c:pt idx="1">
                  <c:v>9.8937428342162335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0.10625633069828844</c:v>
                </c:pt>
                <c:pt idx="1">
                  <c:v>0.10625716578376654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Sheet1!$I$2:$I$3</c:f>
              <c:numCache>
                <c:formatCode>0.0;;</c:formatCode>
                <c:ptCount val="2"/>
                <c:pt idx="0">
                  <c:v>9.3310227456876174</c:v>
                </c:pt>
                <c:pt idx="1">
                  <c:v>9.3310220636849586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Orthopaedic Hospital (720)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0.66897725431238264</c:v>
                </c:pt>
                <c:pt idx="1">
                  <c:v>0.66897793631504143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Orthopaedic Hospital (710)</c:v>
                </c:pt>
              </c:strCache>
            </c:strRef>
          </c:cat>
          <c:val>
            <c:numRef>
              <c:f>Sheet1!$J$2:$J$3</c:f>
              <c:numCache>
                <c:formatCode>0.0;;</c:formatCode>
                <c:ptCount val="2"/>
                <c:pt idx="0">
                  <c:v>9.2202889580058063</c:v>
                </c:pt>
                <c:pt idx="1">
                  <c:v>9.2202873717728568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0.77971104199419372</c:v>
                </c:pt>
                <c:pt idx="1">
                  <c:v>0.77971262822714316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Sheet1!$I$2:$I$3</c:f>
              <c:numCache>
                <c:formatCode>0.0;;</c:formatCode>
                <c:ptCount val="2"/>
                <c:pt idx="0">
                  <c:v>0</c:v>
                </c:pt>
                <c:pt idx="1">
                  <c:v>9.6706987264216249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Royal Orthopaedic Hospital (117)</c:v>
                </c:pt>
              </c:strCache>
            </c:strRef>
          </c:cat>
          <c:val>
            <c:numRef>
              <c:f>Sheet1!$J$2:$J$3</c:f>
              <c:numCache>
                <c:formatCode>0.0;;</c:formatCode>
                <c:ptCount val="2"/>
                <c:pt idx="0">
                  <c:v>9.6707013377372437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0.32929866226275628</c:v>
                </c:pt>
                <c:pt idx="1">
                  <c:v>0.32930127357837513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Royal Orthopaedic Hospital (114)</c:v>
                </c:pt>
              </c:strCache>
            </c:strRef>
          </c:cat>
          <c:val>
            <c:numRef>
              <c:f>Sheet1!$J$2:$J$3</c:f>
              <c:numCache>
                <c:formatCode>0.0;;</c:formatCode>
                <c:ptCount val="2"/>
                <c:pt idx="0">
                  <c:v>9.6160324690792862</c:v>
                </c:pt>
                <c:pt idx="1">
                  <c:v>9.6160293811323196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0.38396753092071378</c:v>
                </c:pt>
                <c:pt idx="1">
                  <c:v>0.38397061886768036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Sheet1!$I$2:$I$3</c:f>
              <c:numCache>
                <c:formatCode>0.0;;</c:formatCode>
                <c:ptCount val="2"/>
                <c:pt idx="0">
                  <c:v>0</c:v>
                </c:pt>
                <c:pt idx="1">
                  <c:v>9.4915429073892703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Sheet1!$J$2:$J$3</c:f>
              <c:numCache>
                <c:formatCode>0.0;;</c:formatCode>
                <c:ptCount val="2"/>
                <c:pt idx="0">
                  <c:v>9.4915470018245749</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0.50845299817542511</c:v>
                </c:pt>
                <c:pt idx="1">
                  <c:v>0.50845709261072969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(376)</c:v>
                </c:pt>
                <c:pt idx="1">
                  <c:v>Royal Orthopaedic Hospital (376)</c:v>
                </c:pt>
              </c:strCache>
            </c:strRef>
          </c:cat>
          <c:val>
            <c:numRef>
              <c:f>Sheet1!$J$2:$J$3</c:f>
              <c:numCache>
                <c:formatCode>0.0;;</c:formatCode>
                <c:ptCount val="2"/>
                <c:pt idx="0">
                  <c:v>9.619615465136869</c:v>
                </c:pt>
                <c:pt idx="1">
                  <c:v>9.6196149817856504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0.38038453486313095</c:v>
                </c:pt>
                <c:pt idx="1">
                  <c:v>0.38038501821434956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Sheet1!$I$2:$I$3</c:f>
              <c:numCache>
                <c:formatCode>0.0;;</c:formatCode>
                <c:ptCount val="2"/>
                <c:pt idx="0">
                  <c:v>8.9475306514369315</c:v>
                </c:pt>
                <c:pt idx="1">
                  <c:v>8.9475328391135704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(192)</c:v>
                </c:pt>
                <c:pt idx="1">
                  <c:v>Royal Orthopaedic Hospital (192)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1.0524693485630685</c:v>
                </c:pt>
                <c:pt idx="1">
                  <c:v>1.0524671608864296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Royal Orthopaedic Hospital (138)</c:v>
                </c:pt>
              </c:strCache>
            </c:strRef>
          </c:cat>
          <c:val>
            <c:numRef>
              <c:f>Sheet1!$J$2:$J$3</c:f>
              <c:numCache>
                <c:formatCode>0.0;;</c:formatCode>
                <c:ptCount val="2"/>
                <c:pt idx="0">
                  <c:v>8.6855704231963937</c:v>
                </c:pt>
                <c:pt idx="1">
                  <c:v>8.6855644013638198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1.3144295768036063</c:v>
                </c:pt>
                <c:pt idx="1">
                  <c:v>1.3144355986361802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(81)</c:v>
                </c:pt>
                <c:pt idx="1">
                  <c:v>Royal Orthopaedic Hospital (81)</c:v>
                </c:pt>
              </c:strCache>
            </c:strRef>
          </c:cat>
          <c:val>
            <c:numRef>
              <c:f>Sheet1!$J$2:$J$3</c:f>
              <c:numCache>
                <c:formatCode>0.0;;</c:formatCode>
                <c:ptCount val="2"/>
                <c:pt idx="0">
                  <c:v>8.9776544700891439</c:v>
                </c:pt>
                <c:pt idx="1">
                  <c:v>8.9776485924892775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1.0223455299108561</c:v>
                </c:pt>
                <c:pt idx="1">
                  <c:v>1.0223514075107225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(85)</c:v>
                </c:pt>
                <c:pt idx="1">
                  <c:v>Royal Orthopaedic Hospital (85)</c:v>
                </c:pt>
              </c:strCache>
            </c:strRef>
          </c:cat>
          <c:val>
            <c:numRef>
              <c:f>Sheet1!$J$2:$J$3</c:f>
              <c:numCache>
                <c:formatCode>0.0;;</c:formatCode>
                <c:ptCount val="2"/>
                <c:pt idx="0">
                  <c:v>9.2727200915410002</c:v>
                </c:pt>
                <c:pt idx="1">
                  <c:v>9.2727148054127486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0.72727990845899981</c:v>
                </c:pt>
                <c:pt idx="1">
                  <c:v>0.72728519458725138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Sheet1!$I$2:$I$3</c:f>
              <c:numCache>
                <c:formatCode>0.0;;</c:formatCode>
                <c:ptCount val="2"/>
                <c:pt idx="0">
                  <c:v>7.5526090234403407</c:v>
                </c:pt>
                <c:pt idx="1">
                  <c:v>7.5526119258286881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Royal Orthopaedic Hospital (723)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2.4473909765596593</c:v>
                </c:pt>
                <c:pt idx="1">
                  <c:v>2.4473880741713119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Sheet1!$G$2:$G$3</c:f>
              <c:numCache>
                <c:formatCode>0.0;;</c:formatCode>
                <c:ptCount val="2"/>
                <c:pt idx="0">
                  <c:v>0</c:v>
                </c:pt>
                <c:pt idx="1">
                  <c:v>6.5044661471331349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Sheet1!$H$2:$H$3</c:f>
              <c:numCache>
                <c:formatCode>0.0;;</c:formatCode>
                <c:ptCount val="2"/>
                <c:pt idx="0">
                  <c:v>6.5044636546126133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(524)</c:v>
                </c:pt>
                <c:pt idx="1">
                  <c:v>Royal Orthopaedic Hospital (524)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3.4955363453873867</c:v>
                </c:pt>
                <c:pt idx="1">
                  <c:v>3.4955338528668651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Sheet1!$I$2:$I$3</c:f>
              <c:numCache>
                <c:formatCode>0.0;;</c:formatCode>
                <c:ptCount val="2"/>
                <c:pt idx="0">
                  <c:v>0</c:v>
                </c:pt>
                <c:pt idx="1">
                  <c:v>9.2799749330075212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Royal Orthopaedic Hospital (539)</c:v>
                </c:pt>
              </c:strCache>
            </c:strRef>
          </c:cat>
          <c:val>
            <c:numRef>
              <c:f>Sheet1!$J$2:$J$3</c:f>
              <c:numCache>
                <c:formatCode>0.0;;</c:formatCode>
                <c:ptCount val="2"/>
                <c:pt idx="0">
                  <c:v>9.2799750515831185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0.72002494841688147</c:v>
                </c:pt>
                <c:pt idx="1">
                  <c:v>0.72002506699247881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Sheet1!$I$2:$I$3</c:f>
              <c:numCache>
                <c:formatCode>0.0;;</c:formatCode>
                <c:ptCount val="2"/>
                <c:pt idx="0">
                  <c:v>7.8391609151483266</c:v>
                </c:pt>
                <c:pt idx="1">
                  <c:v>7.8391624936139293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Royal Orthopaedic Hospital (737)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2.1608390848516734</c:v>
                </c:pt>
                <c:pt idx="1">
                  <c:v>2.1608375063860707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Orthopaedic Hospital (717)</c:v>
                </c:pt>
              </c:strCache>
            </c:strRef>
          </c:cat>
          <c:val>
            <c:numRef>
              <c:f>Sheet1!$J$2:$J$3</c:f>
              <c:numCache>
                <c:formatCode>0.0;;</c:formatCode>
                <c:ptCount val="2"/>
                <c:pt idx="0">
                  <c:v>9.4420886094747409</c:v>
                </c:pt>
                <c:pt idx="1">
                  <c:v>9.4420901298263082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0.55791139052525907</c:v>
                </c:pt>
                <c:pt idx="1">
                  <c:v>0.55790987017369176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Sheet1!$I$2:$I$3</c:f>
              <c:numCache>
                <c:formatCode>0.0;;</c:formatCode>
                <c:ptCount val="2"/>
                <c:pt idx="0">
                  <c:v>9.3183412165726747</c:v>
                </c:pt>
                <c:pt idx="1">
                  <c:v>9.3183419033465658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(683)</c:v>
                </c:pt>
                <c:pt idx="1">
                  <c:v>Royal Orthopaedic Hospital (683)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0.68165878342732533</c:v>
                </c:pt>
                <c:pt idx="1">
                  <c:v>0.68165809665343424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Sheet1!$I$2:$I$3</c:f>
              <c:numCache>
                <c:formatCode>0.0;;</c:formatCode>
                <c:ptCount val="2"/>
                <c:pt idx="0">
                  <c:v>7.4051475404827771</c:v>
                </c:pt>
                <c:pt idx="1">
                  <c:v>7.4051486051505027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Royal Orthopaedic Hospital (521)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2.5948524595172229</c:v>
                </c:pt>
                <c:pt idx="1">
                  <c:v>2.5948513948494973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Royal Orthopaedic Hospital (681)</c:v>
                </c:pt>
              </c:strCache>
            </c:strRef>
          </c:cat>
          <c:val>
            <c:numRef>
              <c:f>Sheet1!$J$2:$J$3</c:f>
              <c:numCache>
                <c:formatCode>0.0;;</c:formatCode>
                <c:ptCount val="2"/>
                <c:pt idx="0">
                  <c:v>5.8380989183299352</c:v>
                </c:pt>
                <c:pt idx="1">
                  <c:v>5.8380982813397679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4.1619010816700648</c:v>
                </c:pt>
                <c:pt idx="1">
                  <c:v>4.1619017186602321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Orthopaedic Hospital (713)</c:v>
                </c:pt>
              </c:strCache>
            </c:strRef>
          </c:cat>
          <c:val>
            <c:numRef>
              <c:f>Sheet1!$J$2:$J$3</c:f>
              <c:numCache>
                <c:formatCode>0.0;;</c:formatCode>
                <c:ptCount val="2"/>
                <c:pt idx="0">
                  <c:v>8.2206868898966086</c:v>
                </c:pt>
                <c:pt idx="1">
                  <c:v>8.2206868435738265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1.7793131101033914</c:v>
                </c:pt>
                <c:pt idx="1">
                  <c:v>1.7793131564261735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(709)</c:v>
                </c:pt>
                <c:pt idx="1">
                  <c:v>Royal Orthopaedic Hospital (709)</c:v>
                </c:pt>
              </c:strCache>
            </c:strRef>
          </c:cat>
          <c:val>
            <c:numRef>
              <c:f>Sheet1!$J$2:$J$3</c:f>
              <c:numCache>
                <c:formatCode>0.0;;</c:formatCode>
                <c:ptCount val="2"/>
                <c:pt idx="0">
                  <c:v>9.6055939990911519</c:v>
                </c:pt>
                <c:pt idx="1">
                  <c:v>9.6055930201112645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0.39440600090884814</c:v>
                </c:pt>
                <c:pt idx="1">
                  <c:v>0.39440697988873552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Sheet1!$I$2:$I$3</c:f>
              <c:numCache>
                <c:formatCode>0.0;;</c:formatCode>
                <c:ptCount val="2"/>
                <c:pt idx="0">
                  <c:v>9.0545876722733922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Royal Orthopaedic Hospital (516)</c:v>
                </c:pt>
              </c:strCache>
            </c:strRef>
          </c:cat>
          <c:val>
            <c:numRef>
              <c:f>Sheet1!$J$2:$J$3</c:f>
              <c:numCache>
                <c:formatCode>0.0;;</c:formatCode>
                <c:ptCount val="2"/>
                <c:pt idx="0">
                  <c:v>0</c:v>
                </c:pt>
                <c:pt idx="1">
                  <c:v>9.0545882661520043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0.94541232772660777</c:v>
                </c:pt>
                <c:pt idx="1">
                  <c:v>0.94541173384799571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Sheet1!$I$2:$I$3</c:f>
              <c:numCache>
                <c:formatCode>0.0;;</c:formatCode>
                <c:ptCount val="2"/>
                <c:pt idx="0">
                  <c:v>7.350420821883505</c:v>
                </c:pt>
                <c:pt idx="1">
                  <c:v>7.3504246035844067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(573)</c:v>
                </c:pt>
                <c:pt idx="1">
                  <c:v>Royal Orthopaedic Hospital (573)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2.649579178116495</c:v>
                </c:pt>
                <c:pt idx="1">
                  <c:v>2.6495753964155933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(738)</c:v>
                </c:pt>
                <c:pt idx="1">
                  <c:v>Royal Orthopaedic Hospital (738)</c:v>
                </c:pt>
              </c:strCache>
            </c:strRef>
          </c:cat>
          <c:val>
            <c:numRef>
              <c:f>Sheet1!$J$2:$J$3</c:f>
              <c:numCache>
                <c:formatCode>0.0;;</c:formatCode>
                <c:ptCount val="2"/>
                <c:pt idx="0">
                  <c:v>9.6747390043150325</c:v>
                </c:pt>
                <c:pt idx="1">
                  <c:v>9.6747382780026836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0.32526099568496747</c:v>
                </c:pt>
                <c:pt idx="1">
                  <c:v>0.3252617219973164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Sheet1!$I$2:$I$3</c:f>
              <c:numCache>
                <c:formatCode>0.0;;</c:formatCode>
                <c:ptCount val="2"/>
                <c:pt idx="0">
                  <c:v>9.6302527422458883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Royal Orthopaedic Hospital (729)</c:v>
                </c:pt>
              </c:strCache>
            </c:strRef>
          </c:cat>
          <c:val>
            <c:numRef>
              <c:f>Sheet1!$J$2:$J$3</c:f>
              <c:numCache>
                <c:formatCode>0.0;;</c:formatCode>
                <c:ptCount val="2"/>
                <c:pt idx="0">
                  <c:v>0</c:v>
                </c:pt>
                <c:pt idx="1">
                  <c:v>9.6302535208114897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0.36974725775411166</c:v>
                </c:pt>
                <c:pt idx="1">
                  <c:v>0.36974647918851034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Sheet1!$I$2:$I$3</c:f>
              <c:numCache>
                <c:formatCode>0.0;;</c:formatCode>
                <c:ptCount val="2"/>
                <c:pt idx="0">
                  <c:v>0</c:v>
                </c:pt>
                <c:pt idx="1">
                  <c:v>9.1298289727961688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Royal Orthopaedic Hospital (736)</c:v>
                </c:pt>
              </c:strCache>
            </c:strRef>
          </c:cat>
          <c:val>
            <c:numRef>
              <c:f>Sheet1!$J$2:$J$3</c:f>
              <c:numCache>
                <c:formatCode>0.0;;</c:formatCode>
                <c:ptCount val="2"/>
                <c:pt idx="0">
                  <c:v>9.1298287953580441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0.87017120464195585</c:v>
                </c:pt>
                <c:pt idx="1">
                  <c:v>0.87017102720383122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7.4713532225963162</c:v>
                </c:pt>
                <c:pt idx="1">
                  <c:v>7.4806948573666308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8.4540414087655478</c:v>
                </c:pt>
                <c:pt idx="1">
                  <c:v>8.2052872412631306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8.426336356251058</c:v>
                </c:pt>
                <c:pt idx="1">
                  <c:v>9.0255534239865138</c:v>
                </c:pt>
                <c:pt idx="2">
                  <c:v>8.797947448073943</c:v>
                </c:pt>
                <c:pt idx="3">
                  <c:v>8.4744555595383311</c:v>
                </c:pt>
                <c:pt idx="4">
                  <c:v>8.3145027635761259</c:v>
                </c:pt>
                <c:pt idx="5">
                  <c:v>8.6131107805029554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8.2357613459704826</c:v>
                </c:pt>
                <c:pt idx="1">
                  <c:v>8.2668941624978576</c:v>
                </c:pt>
                <c:pt idx="2">
                  <c:v>8.030229026153247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9.3214165767204147</c:v>
                </c:pt>
                <c:pt idx="1">
                  <c:v>9.345625593719582</c:v>
                </c:pt>
                <c:pt idx="2">
                  <c:v>9.5092302859775213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9.2641853756428532</c:v>
                </c:pt>
                <c:pt idx="1">
                  <c:v>8.9970015943978439</c:v>
                </c:pt>
                <c:pt idx="2">
                  <c:v>9.2248588206816784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8.961587943373349</c:v>
                </c:pt>
                <c:pt idx="1">
                  <c:v>9.3566640099938638</c:v>
                </c:pt>
                <c:pt idx="2">
                  <c:v>9.5950770341206457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4.7165408719018371</c:v>
                </c:pt>
                <c:pt idx="1">
                  <c:v>5.0576786148638169</c:v>
                </c:pt>
                <c:pt idx="2">
                  <c:v>4.5806698500510334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9.5119729081053013</c:v>
                </c:pt>
                <c:pt idx="1">
                  <c:v>9.7236876077676175</c:v>
                </c:pt>
                <c:pt idx="2">
                  <c:v>9.571887097160495</c:v>
                </c:pt>
                <c:pt idx="3">
                  <c:v>9.4919007320123097</c:v>
                </c:pt>
                <c:pt idx="4">
                  <c:v>9.5625760460052422</c:v>
                </c:pt>
                <c:pt idx="5">
                  <c:v>9.6765753629690003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8.9058843365023712</c:v>
                </c:pt>
                <c:pt idx="1">
                  <c:v>9.0849678901180955</c:v>
                </c:pt>
                <c:pt idx="2">
                  <c:v>8.9703020668164832</c:v>
                </c:pt>
                <c:pt idx="3">
                  <c:v>9.118918962006326</c:v>
                </c:pt>
                <c:pt idx="4">
                  <c:v>9.1055951445126428</c:v>
                </c:pt>
                <c:pt idx="5">
                  <c:v>9.3128965584472798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8.2905697252630652</c:v>
                </c:pt>
                <c:pt idx="1">
                  <c:v>8.5590455772352634</c:v>
                </c:pt>
                <c:pt idx="2">
                  <c:v>8.8412580630226838</c:v>
                </c:pt>
                <c:pt idx="3">
                  <c:v>8.1284935493977262</c:v>
                </c:pt>
                <c:pt idx="4">
                  <c:v>8.447912447298453</c:v>
                </c:pt>
                <c:pt idx="5">
                  <c:v>8.9749080545394087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8.47359901903706</c:v>
                </c:pt>
                <c:pt idx="1">
                  <c:v>9.3870896663199019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6.5439358812949049</c:v>
                </c:pt>
                <c:pt idx="1">
                  <c:v>7.9815477624298614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9.5154592807601173</c:v>
                </c:pt>
                <c:pt idx="1">
                  <c:v>9.6596922255154585</c:v>
                </c:pt>
                <c:pt idx="2">
                  <c:v>9.8909910635537468</c:v>
                </c:pt>
                <c:pt idx="3">
                  <c:v>9.5706478801390755</c:v>
                </c:pt>
                <c:pt idx="4">
                  <c:v>9.8503331940318208</c:v>
                </c:pt>
                <c:pt idx="5">
                  <c:v>9.7661852457920499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9.3060754803280012</c:v>
                </c:pt>
                <c:pt idx="1">
                  <c:v>9.4520935506449124</c:v>
                </c:pt>
                <c:pt idx="2">
                  <c:v>9.0781618794595218</c:v>
                </c:pt>
                <c:pt idx="3">
                  <c:v>9.1257686568459082</c:v>
                </c:pt>
                <c:pt idx="4">
                  <c:v>9.5130613392039773</c:v>
                </c:pt>
                <c:pt idx="5">
                  <c:v>9.5215326372439915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9.5337903113024449</c:v>
                </c:pt>
                <c:pt idx="1">
                  <c:v>9.8140355720573229</c:v>
                </c:pt>
                <c:pt idx="2">
                  <c:v>9.496025065744762</c:v>
                </c:pt>
                <c:pt idx="3">
                  <c:v>9.5119027069320854</c:v>
                </c:pt>
                <c:pt idx="4">
                  <c:v>9.7630523031134206</c:v>
                </c:pt>
                <c:pt idx="5">
                  <c:v>9.6954944120103494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9.1344730085036243</c:v>
                </c:pt>
                <c:pt idx="1">
                  <c:v>9.3508467640585931</c:v>
                </c:pt>
                <c:pt idx="2">
                  <c:v>9.0758350360230189</c:v>
                </c:pt>
                <c:pt idx="3">
                  <c:v>9.3770949189781536</c:v>
                </c:pt>
                <c:pt idx="4">
                  <c:v>9.5022917698189744</c:v>
                </c:pt>
                <c:pt idx="5">
                  <c:v>9.3697073955807024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8.9823897223311295</c:v>
                </c:pt>
                <c:pt idx="1">
                  <c:v>9.0381437853981375</c:v>
                </c:pt>
                <c:pt idx="2">
                  <c:v>9.0660343681526108</c:v>
                </c:pt>
                <c:pt idx="3">
                  <c:v>9.211747047980241</c:v>
                </c:pt>
                <c:pt idx="4">
                  <c:v>9.1432936779223617</c:v>
                </c:pt>
                <c:pt idx="5">
                  <c:v>9.5167411088833109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9.179292578393472</c:v>
                </c:pt>
                <c:pt idx="1">
                  <c:v>9.2517062852606315</c:v>
                </c:pt>
                <c:pt idx="2">
                  <c:v>9.2607812309399531</c:v>
                </c:pt>
                <c:pt idx="3">
                  <c:v>9.0877660071487778</c:v>
                </c:pt>
                <c:pt idx="4">
                  <c:v>9.2243871374469677</c:v>
                </c:pt>
                <c:pt idx="5">
                  <c:v>9.5364760513470213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9.0787603616797927</c:v>
                </c:pt>
                <c:pt idx="1">
                  <c:v>9.2827003147655276</c:v>
                </c:pt>
                <c:pt idx="2">
                  <c:v>9.2118429784816964</c:v>
                </c:pt>
                <c:pt idx="3">
                  <c:v>9.154099311679694</c:v>
                </c:pt>
                <c:pt idx="4">
                  <c:v>9.3229600382504696</c:v>
                </c:pt>
                <c:pt idx="5">
                  <c:v>9.2738742187110841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7.7215488634576142</c:v>
                </c:pt>
                <c:pt idx="1">
                  <c:v>8.3541960049791228</c:v>
                </c:pt>
                <c:pt idx="2">
                  <c:v>7.8485080092596933</c:v>
                </c:pt>
                <c:pt idx="3">
                  <c:v>8.4770971493740745</c:v>
                </c:pt>
                <c:pt idx="4">
                  <c:v>8.278190927437679</c:v>
                </c:pt>
                <c:pt idx="5">
                  <c:v>8.5684223673965096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8.0153459004069081</c:v>
                </c:pt>
                <c:pt idx="1">
                  <c:v>8.5059726696193838</c:v>
                </c:pt>
                <c:pt idx="2">
                  <c:v>8.3284524478727722</c:v>
                </c:pt>
                <c:pt idx="3">
                  <c:v>8.4375797546954932</c:v>
                </c:pt>
                <c:pt idx="4">
                  <c:v>8.4244084577789806</c:v>
                </c:pt>
                <c:pt idx="5">
                  <c:v>8.3309330005050111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7.7578239734669747</c:v>
                </c:pt>
                <c:pt idx="1">
                  <c:v>7.8506770441050646</c:v>
                </c:pt>
                <c:pt idx="2">
                  <c:v>7.5638341321288332</c:v>
                </c:pt>
                <c:pt idx="3">
                  <c:v>7.7781038144191816</c:v>
                </c:pt>
                <c:pt idx="4">
                  <c:v>8.356355583104996</c:v>
                </c:pt>
                <c:pt idx="5">
                  <c:v>8.4154049769870216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9.4414888410151452</c:v>
                </c:pt>
                <c:pt idx="1">
                  <c:v>9.3658095938542747</c:v>
                </c:pt>
                <c:pt idx="2">
                  <c:v>9.2106478523966544</c:v>
                </c:pt>
                <c:pt idx="3">
                  <c:v>9.2406821880773045</c:v>
                </c:pt>
                <c:pt idx="4">
                  <c:v>9.3967288940334353</c:v>
                </c:pt>
                <c:pt idx="5">
                  <c:v>9.5481827672638762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8.2929776522282985</c:v>
                </c:pt>
                <c:pt idx="1">
                  <c:v>8.6602329311507535</c:v>
                </c:pt>
                <c:pt idx="2">
                  <c:v>8.1866069928874801</c:v>
                </c:pt>
                <c:pt idx="3">
                  <c:v>8.0480096093311495</c:v>
                </c:pt>
                <c:pt idx="4">
                  <c:v>8.541664364900118</c:v>
                </c:pt>
                <c:pt idx="5">
                  <c:v>8.8615350504932096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9.789760349992136</c:v>
                </c:pt>
                <c:pt idx="1">
                  <c:v>9.736531432707638</c:v>
                </c:pt>
                <c:pt idx="2">
                  <c:v>9.8261024074608976</c:v>
                </c:pt>
                <c:pt idx="3">
                  <c:v>9.8244064779179467</c:v>
                </c:pt>
                <c:pt idx="4">
                  <c:v>9.6319475863758637</c:v>
                </c:pt>
                <c:pt idx="5">
                  <c:v>9.8937436693017116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8.9856558527616457</c:v>
                </c:pt>
                <c:pt idx="1">
                  <c:v>9.3362614392542653</c:v>
                </c:pt>
                <c:pt idx="2">
                  <c:v>9.3008155001180892</c:v>
                </c:pt>
                <c:pt idx="3">
                  <c:v>8.9123393513881553</c:v>
                </c:pt>
                <c:pt idx="4">
                  <c:v>9.120828807316629</c:v>
                </c:pt>
                <c:pt idx="5">
                  <c:v>9.3310227456876174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8.2140794547901308</c:v>
                </c:pt>
                <c:pt idx="1">
                  <c:v>8.6980492931933266</c:v>
                </c:pt>
                <c:pt idx="2">
                  <c:v>8.5357812151983161</c:v>
                </c:pt>
                <c:pt idx="3">
                  <c:v>8.6124479045614191</c:v>
                </c:pt>
                <c:pt idx="4">
                  <c:v>8.6806699881632881</c:v>
                </c:pt>
                <c:pt idx="5">
                  <c:v>9.2202889580058063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7.6020775274041759</c:v>
                </c:pt>
                <c:pt idx="1">
                  <c:v>8.9776544700891439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8.0173295131431921</c:v>
                </c:pt>
                <c:pt idx="1">
                  <c:v>9.2727200915410002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7.3973791504647597</c:v>
                </c:pt>
                <c:pt idx="1">
                  <c:v>7.7307170412324853</c:v>
                </c:pt>
                <c:pt idx="2">
                  <c:v>7.6423333878106607</c:v>
                </c:pt>
                <c:pt idx="3">
                  <c:v>7.2870604127515737</c:v>
                </c:pt>
                <c:pt idx="4">
                  <c:v>7.8370090772422314</c:v>
                </c:pt>
                <c:pt idx="5">
                  <c:v>7.5526090234403407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8.8078311255678301</c:v>
                </c:pt>
                <c:pt idx="1">
                  <c:v>9.0395219287167379</c:v>
                </c:pt>
                <c:pt idx="2">
                  <c:v>9.357930148215754</c:v>
                </c:pt>
                <c:pt idx="3">
                  <c:v>8.9419678162912763</c:v>
                </c:pt>
                <c:pt idx="4">
                  <c:v>9.4048730320739509</c:v>
                </c:pt>
                <c:pt idx="5">
                  <c:v>9.2799750515831185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7.2457204279524623</c:v>
                </c:pt>
                <c:pt idx="1">
                  <c:v>7.4087748258439863</c:v>
                </c:pt>
                <c:pt idx="2">
                  <c:v>7.3217552456919019</c:v>
                </c:pt>
                <c:pt idx="3">
                  <c:v>7.5313474310927893</c:v>
                </c:pt>
                <c:pt idx="4">
                  <c:v>8.0845967560123508</c:v>
                </c:pt>
                <c:pt idx="5">
                  <c:v>7.8391609151483266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9.2263693318879234</c:v>
                </c:pt>
                <c:pt idx="1">
                  <c:v>9.0407902126393722</c:v>
                </c:pt>
                <c:pt idx="2">
                  <c:v>8.9588922476933384</c:v>
                </c:pt>
                <c:pt idx="3">
                  <c:v>8.7492978641407664</c:v>
                </c:pt>
                <c:pt idx="4">
                  <c:v>9.5527907659609088</c:v>
                </c:pt>
                <c:pt idx="5">
                  <c:v>9.4420886094747409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9.1272731171262933</c:v>
                </c:pt>
                <c:pt idx="1">
                  <c:v>9.3689840336936125</c:v>
                </c:pt>
                <c:pt idx="2">
                  <c:v>9.272829794289466</c:v>
                </c:pt>
                <c:pt idx="3">
                  <c:v>8.9998563696747578</c:v>
                </c:pt>
                <c:pt idx="4">
                  <c:v>9.3183412165726747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6.0628023825821602</c:v>
                </c:pt>
                <c:pt idx="1">
                  <c:v>5.9062841619877959</c:v>
                </c:pt>
                <c:pt idx="2">
                  <c:v>6.0790894231925368</c:v>
                </c:pt>
                <c:pt idx="3">
                  <c:v>5.1306441763722521</c:v>
                </c:pt>
                <c:pt idx="4">
                  <c:v>5.7191660236454753</c:v>
                </c:pt>
                <c:pt idx="5">
                  <c:v>5.8380989183299352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7.0411351713710211</c:v>
                </c:pt>
                <c:pt idx="1">
                  <c:v>7.4273839034804414</c:v>
                </c:pt>
                <c:pt idx="2">
                  <c:v>7.5756538912551834</c:v>
                </c:pt>
                <c:pt idx="3">
                  <c:v>7.5286667844430211</c:v>
                </c:pt>
                <c:pt idx="4">
                  <c:v>7.549518992054618</c:v>
                </c:pt>
                <c:pt idx="5">
                  <c:v>8.2206868898966086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8.930345496137031</c:v>
                </c:pt>
                <c:pt idx="1">
                  <c:v>8.8712295965340182</c:v>
                </c:pt>
                <c:pt idx="2">
                  <c:v>9.2350880993734048</c:v>
                </c:pt>
                <c:pt idx="3">
                  <c:v>8.8363854238455826</c:v>
                </c:pt>
                <c:pt idx="4">
                  <c:v>9.3731055720576197</c:v>
                </c:pt>
                <c:pt idx="5">
                  <c:v>9.6055939990911519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8.2418716611024383</c:v>
                </c:pt>
                <c:pt idx="1">
                  <c:v>9.2434722687223019</c:v>
                </c:pt>
                <c:pt idx="2">
                  <c:v>8.4827144178450649</c:v>
                </c:pt>
                <c:pt idx="3">
                  <c:v>8.9164352023623383</c:v>
                </c:pt>
                <c:pt idx="4">
                  <c:v>9.0582988933460484</c:v>
                </c:pt>
                <c:pt idx="5">
                  <c:v>9.0545876722733922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7.2281156076756838</c:v>
                </c:pt>
                <c:pt idx="1">
                  <c:v>7.350420821883505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9.4110943452872515</c:v>
                </c:pt>
                <c:pt idx="1">
                  <c:v>9.5900769345265697</c:v>
                </c:pt>
                <c:pt idx="2">
                  <c:v>9.6747390043150325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9.5037077138225285</c:v>
                </c:pt>
                <c:pt idx="1">
                  <c:v>9.5731418874037075</c:v>
                </c:pt>
                <c:pt idx="2">
                  <c:v>9.4996502203669468</c:v>
                </c:pt>
                <c:pt idx="3">
                  <c:v>9.3804389622775091</c:v>
                </c:pt>
                <c:pt idx="4">
                  <c:v>9.7258960583882619</c:v>
                </c:pt>
                <c:pt idx="5">
                  <c:v>9.6302527422458883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8.7840634079228401</c:v>
                </c:pt>
                <c:pt idx="1">
                  <c:v>9.0455022476277254</c:v>
                </c:pt>
                <c:pt idx="2">
                  <c:v>8.9928996350409971</c:v>
                </c:pt>
                <c:pt idx="3">
                  <c:v>8.9640045415814456</c:v>
                </c:pt>
                <c:pt idx="4">
                  <c:v>9.1123327563336041</c:v>
                </c:pt>
                <c:pt idx="5">
                  <c:v>9.1298287953580441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5658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RRJ | The Royal Orthopaedic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5658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RRJ | The Royal Orthopaedic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RRJ | The Royal Orthopaedic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Royal Orthopaedic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99678745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42642755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60%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741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61%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97%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75991949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198725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99386116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49255073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76447879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40287009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q13. During your time in hospital, did you get enough to drink?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69954198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18961749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23157007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Royal Orthopaedic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Royal Orthopaedic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741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Drink:</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to drink</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lang="en-GB" sz="1250" b="0" noProof="0">
                <a:solidFill>
                  <a:prstClr val="black"/>
                </a:solidFill>
                <a:latin typeface="Arial"/>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Pain:</a:t>
            </a:r>
            <a:r>
              <a:rPr lang="en-GB" sz="1250">
                <a:solidFill>
                  <a:prstClr val="black"/>
                </a:solidFill>
                <a:latin typeface="Arial"/>
              </a:rPr>
              <a:t> </a:t>
            </a:r>
            <a:r>
              <a:rPr lang="en-GB" sz="1250" b="0">
                <a:solidFill>
                  <a:prstClr val="black"/>
                </a:solidFill>
                <a:latin typeface="Arial"/>
              </a:rPr>
              <a:t>Hospital staff doing everything they can to control patients' pain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room temperature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29457083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524039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02158005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5292680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16207297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424240932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04118586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0162669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633788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605891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5226022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0496699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83740063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49820196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50523392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96202360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21933410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8795010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3192624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3185835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7022158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074523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42685487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1493476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70279722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1170293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42877531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83238107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78614891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8058991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7381672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5401022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4555033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8235773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0392687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6547545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7601371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3721117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41509876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824558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74685899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4706019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97655769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16526690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9423358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986146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430206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7650186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564319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5442635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195318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20836249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24046171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41936177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23160691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419077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86644299"/>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28066384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5490691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24321570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2836021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102104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144218194"/>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6310702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2914883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5429134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93505765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02757757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2598079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18686054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7992176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28936056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125855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588697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27107126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3263530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4806711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65662752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02834997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127700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262041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5576277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6565396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262478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1884956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35410162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7331535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79588908"/>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51623685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80518450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76002052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2978790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504005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47016412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12548632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48344093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8527736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99159320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078944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59473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17621244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7847082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50948590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0432615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9702125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278772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45272702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7348641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70776692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7497006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2081095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25308921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734849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70282930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483791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5673029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797824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4047281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4528432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85918052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8454447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379077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642614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9213553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1338486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712573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778330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4025977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47644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9313481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5038383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4795921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0295243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6684759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8213590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0572266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8946649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1473115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00260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8672366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7320240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2908407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782325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9198128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5542102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6186364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993389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386921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466458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3089152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960733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1740992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9025474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0968717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7458609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9739599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5326695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609313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5138491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8647249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440069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2793844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8556816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0072799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033506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8934566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9905306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7910394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16731856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674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73238610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88304155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21768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37113759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4694476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0564723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1825451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70959638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0672282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156824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4107193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72050423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6052631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7039398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1774739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82623433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0370948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0414139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6988095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9501459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9829815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01915143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9278138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58510980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4155359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8033650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953847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461723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249945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1478498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56086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45570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97988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151031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424332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6954214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061379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3313246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355138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3420738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033149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358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232742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4707828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908716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564094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32484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0351063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182299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54530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370899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56119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7623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292359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0091163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30905631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26424515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16699401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730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907457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66387663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10970844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839561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934798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3023845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80042489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085600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677;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38296978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16018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483645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188421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49883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891168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192979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442318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055069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7458465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5654173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190339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934307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5508081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1851722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926926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445573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3462900936"/>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25125746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35686870"/>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17291</Words>
  <Application>Microsoft Office PowerPoint</Application>
  <PresentationFormat>Widescreen</PresentationFormat>
  <Paragraphs>2177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Royal Orthopaedic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2026-09-03T10:44:00Z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